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5614" y="463023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17.05.2022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13.30</a:t>
            </a:r>
            <a:endParaRPr lang="tr-TR" sz="1800" b="1" i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B2-D10</a:t>
            </a:r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15546" y="4953886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BURKAY ELÖNÜ</a:t>
            </a: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21518007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BENZOPİNAKOLÜN SENTEZİ VE FOTOFİZİKSEL ÖZELLİKLERİNİN İNCELENMESİ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PROF.DR.MERAL AYDIN</a:t>
            </a: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43526" y="2459189"/>
            <a:ext cx="2463910" cy="18661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234" y="7097706"/>
            <a:ext cx="2024872" cy="191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348" y="7105537"/>
            <a:ext cx="1959326" cy="184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34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2022-05-15T08:47:32Z</dcterms:modified>
</cp:coreProperties>
</file>